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292934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FDD"/>
          </a:solidFill>
        </a:fill>
      </a:tcStyle>
    </a:wholeTbl>
    <a:band2H>
      <a:tcTxStyle/>
      <a:tcStyle>
        <a:tcBdr/>
        <a:fill>
          <a:solidFill>
            <a:srgbClr val="EEF0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1D0"/>
          </a:solidFill>
        </a:fill>
      </a:tcStyle>
    </a:wholeTbl>
    <a:band2H>
      <a:tcTxStyle/>
      <a:tcStyle>
        <a:tcBdr/>
        <a:fill>
          <a:solidFill>
            <a:srgbClr val="EB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ECD"/>
          </a:solidFill>
        </a:fill>
      </a:tcStyle>
    </a:wholeTbl>
    <a:band2H>
      <a:tcTxStyle/>
      <a:tcStyle>
        <a:tcBdr/>
        <a:fill>
          <a:solidFill>
            <a:srgbClr val="EB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C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firstCol>
    <a:la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1771"/>
  </p:normalViewPr>
  <p:slideViewPr>
    <p:cSldViewPr snapToGrid="0" snapToObjects="1">
      <p:cViewPr varScale="1">
        <p:scale>
          <a:sx n="100" d="100"/>
          <a:sy n="100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gif>
</file>

<file path=ppt/media/image4.jpeg>
</file>

<file path=ppt/media/image5.png>
</file>

<file path=ppt/media/image6.png>
</file>

<file path=ppt/media/image7.gif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273010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1pPr>
    <a:lvl2pPr indent="228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2pPr>
    <a:lvl3pPr indent="457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3pPr>
    <a:lvl4pPr indent="685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4pPr>
    <a:lvl5pPr indent="9144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5pPr>
    <a:lvl6pPr indent="11430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6pPr>
    <a:lvl7pPr indent="1371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7pPr>
    <a:lvl8pPr indent="1600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8pPr>
    <a:lvl9pPr indent="1828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94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/>
          <a:lstStyle>
            <a:lvl1pPr>
              <a:defRPr sz="5400" cap="all"/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85800" y="3505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traight Connector 7"/>
          <p:cNvSpPr/>
          <p:nvPr/>
        </p:nvSpPr>
        <p:spPr>
          <a:xfrm>
            <a:off x="685799" y="3398518"/>
            <a:ext cx="7848602" cy="159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>
            <a:spLocks noGrp="1"/>
          </p:cNvSpPr>
          <p:nvPr>
            <p:ph type="title"/>
          </p:nvPr>
        </p:nvSpPr>
        <p:spPr>
          <a:xfrm>
            <a:off x="6629400" y="609600"/>
            <a:ext cx="2057400" cy="5867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08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609600"/>
            <a:ext cx="6019800" cy="5867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D253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722312" y="2362200"/>
            <a:ext cx="7772401" cy="2200275"/>
          </a:xfrm>
          <a:prstGeom prst="rect">
            <a:avLst/>
          </a:prstGeom>
        </p:spPr>
        <p:txBody>
          <a:bodyPr anchor="b"/>
          <a:lstStyle>
            <a:lvl1pPr>
              <a:defRPr sz="4800" cap="all">
                <a:solidFill>
                  <a:srgbClr val="F3F2D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4626864"/>
            <a:ext cx="7772401" cy="1500189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1pPr>
            <a:lvl2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2pPr>
            <a:lvl3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3pPr>
            <a:lvl4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4pPr>
            <a:lvl5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traight Connector 6"/>
          <p:cNvSpPr/>
          <p:nvPr/>
        </p:nvSpPr>
        <p:spPr>
          <a:xfrm>
            <a:off x="731519" y="4599430"/>
            <a:ext cx="7848602" cy="1590"/>
          </a:xfrm>
          <a:prstGeom prst="line">
            <a:avLst/>
          </a:prstGeom>
          <a:ln w="19050">
            <a:solidFill>
              <a:srgbClr val="F3F2D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73350"/>
            <a:ext cx="4038600" cy="4718306"/>
          </a:xfrm>
          <a:prstGeom prst="rect">
            <a:avLst/>
          </a:prstGeom>
        </p:spPr>
        <p:txBody>
          <a:bodyPr/>
          <a:lstStyle>
            <a:lvl1pPr marL="182878" indent="-182878">
              <a:spcBef>
                <a:spcPts val="600"/>
              </a:spcBef>
              <a:defRPr sz="2800"/>
            </a:lvl1pPr>
            <a:lvl2pPr marL="487680" indent="-213359">
              <a:spcBef>
                <a:spcPts val="600"/>
              </a:spcBef>
              <a:defRPr sz="2800"/>
            </a:lvl2pPr>
            <a:lvl3pPr marL="804672" indent="-256031">
              <a:spcBef>
                <a:spcPts val="600"/>
              </a:spcBef>
              <a:defRPr sz="2800"/>
            </a:lvl3pPr>
            <a:lvl4pPr marL="1107438" indent="-284480">
              <a:spcBef>
                <a:spcPts val="600"/>
              </a:spcBef>
              <a:defRPr sz="2800"/>
            </a:lvl4pPr>
            <a:lvl5pPr marL="1264919" indent="-213359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676400"/>
            <a:ext cx="3931921" cy="63976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1pPr>
            <a:lvl2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2pPr>
            <a:lvl3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3pPr>
            <a:lvl4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4pPr>
            <a:lvl5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4879" y="1676399"/>
            <a:ext cx="3931921" cy="639765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54" name="Straight Connector 10"/>
          <p:cNvSpPr/>
          <p:nvPr/>
        </p:nvSpPr>
        <p:spPr>
          <a:xfrm flipH="1">
            <a:off x="4571998" y="1691640"/>
            <a:ext cx="797" cy="470916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457200" y="792078"/>
            <a:ext cx="2139696" cy="1261876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idx="1"/>
          </p:nvPr>
        </p:nvSpPr>
        <p:spPr>
          <a:xfrm>
            <a:off x="2971800" y="792078"/>
            <a:ext cx="5715000" cy="557784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4">
              <a:spcBef>
                <a:spcPts val="700"/>
              </a:spcBef>
              <a:defRPr sz="3200"/>
            </a:lvl2pPr>
            <a:lvl3pPr marL="792480">
              <a:spcBef>
                <a:spcPts val="700"/>
              </a:spcBef>
              <a:defRPr sz="3200"/>
            </a:lvl3pPr>
            <a:lvl4pPr marL="1115566" indent="-292608">
              <a:spcBef>
                <a:spcPts val="700"/>
              </a:spcBef>
              <a:defRPr sz="3200"/>
            </a:lvl4pPr>
            <a:lvl5pPr marL="1271016" indent="-219455">
              <a:spcBef>
                <a:spcPts val="7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2130550"/>
            <a:ext cx="2139697" cy="424361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" name="Straight Connector 8"/>
          <p:cNvSpPr/>
          <p:nvPr/>
        </p:nvSpPr>
        <p:spPr>
          <a:xfrm flipH="1">
            <a:off x="2775009" y="792079"/>
            <a:ext cx="1590" cy="5577842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>
            <a:spLocks noGrp="1"/>
          </p:cNvSpPr>
          <p:nvPr>
            <p:ph type="title"/>
          </p:nvPr>
        </p:nvSpPr>
        <p:spPr>
          <a:xfrm>
            <a:off x="457200" y="792480"/>
            <a:ext cx="2142682" cy="126492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89" name="Picture Placeholder 2"/>
          <p:cNvSpPr>
            <a:spLocks noGrp="1"/>
          </p:cNvSpPr>
          <p:nvPr>
            <p:ph type="pic" idx="13"/>
          </p:nvPr>
        </p:nvSpPr>
        <p:spPr>
          <a:xfrm>
            <a:off x="2858610" y="838200"/>
            <a:ext cx="5904390" cy="5500459"/>
          </a:xfrm>
          <a:prstGeom prst="rect">
            <a:avLst/>
          </a:prstGeom>
          <a:ln w="76200">
            <a:solidFill>
              <a:srgbClr val="FFFFFF"/>
            </a:solidFill>
            <a:miter lim="800000"/>
          </a:ln>
          <a:effectLst>
            <a:outerShdw blurRad="50800" dist="12700" dir="5400000" rotWithShape="0">
              <a:srgbClr val="000000">
                <a:alpha val="58999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>
          <a:xfrm>
            <a:off x="0" y="220785"/>
            <a:ext cx="9144000" cy="228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3" name="Rectangle 6"/>
          <p:cNvSpPr/>
          <p:nvPr/>
        </p:nvSpPr>
        <p:spPr>
          <a:xfrm>
            <a:off x="0" y="-2"/>
            <a:ext cx="9144000" cy="36576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620000" y="38469"/>
            <a:ext cx="301906" cy="28882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>
              <a:defRPr sz="1400" b="1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-100" baseline="0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182879" marR="0" indent="-18287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1pPr>
      <a:lvl2pPr marL="493774" marR="0" indent="-21945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2pPr>
      <a:lvl3pPr marL="792479" marR="0" indent="-2438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9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3pPr>
      <a:lvl4pPr marL="1097278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4pPr>
      <a:lvl5pPr marL="1286691" marR="0" indent="-23513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5pPr>
      <a:lvl6pPr marL="152634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6pPr>
      <a:lvl7pPr marL="1709223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7pPr>
      <a:lvl8pPr marL="189210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8pPr>
      <a:lvl9pPr marL="2074984" marR="0" indent="-337623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sz="2400" b="0" i="0" u="none" strike="noStrike" cap="none" spc="0" baseline="0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6"/>
          <p:cNvSpPr txBox="1"/>
          <p:nvPr/>
        </p:nvSpPr>
        <p:spPr>
          <a:xfrm>
            <a:off x="328245" y="4556099"/>
            <a:ext cx="8487504" cy="1958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defRPr sz="50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GS@HackTheSolarSystem</a:t>
            </a:r>
          </a:p>
          <a:p>
            <a:pPr algn="ctr">
              <a:defRPr sz="48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ZEPHYR</a:t>
            </a:r>
            <a:endParaRPr sz="2900"/>
          </a:p>
          <a:p>
            <a:pPr algn="ctr">
              <a:defRPr sz="2900">
                <a:solidFill>
                  <a:srgbClr val="BEC7C2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Partly Cloudy Skies on Earth and Mars</a:t>
            </a:r>
          </a:p>
        </p:txBody>
      </p:sp>
      <p:pic>
        <p:nvPicPr>
          <p:cNvPr id="119" name="Screen Shot 2019-02-10 at 10.38.04 AM.png" descr="Screen Shot 2019-02-10 at 10.38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2630"/>
            <a:ext cx="9144000" cy="46226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 Shot 2019-02-10 at 11.09.00 AM.png" descr="Screen Shot 2019-02-10 at 11.09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" y="-25400"/>
            <a:ext cx="9131300" cy="464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did we do?"/>
          <p:cNvSpPr txBox="1">
            <a:spLocks noGrp="1"/>
          </p:cNvSpPr>
          <p:nvPr>
            <p:ph type="title"/>
          </p:nvPr>
        </p:nvSpPr>
        <p:spPr>
          <a:xfrm>
            <a:off x="457200" y="483987"/>
            <a:ext cx="8229600" cy="990601"/>
          </a:xfrm>
          <a:prstGeom prst="rect">
            <a:avLst/>
          </a:prstGeom>
          <a:effectLst>
            <a:reflection stA="50000" endPos="40000" dir="5400000" sy="-100000" algn="bl" rotWithShape="0"/>
          </a:effectLst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What did we do?</a:t>
            </a:r>
          </a:p>
        </p:txBody>
      </p:sp>
      <p:sp>
        <p:nvSpPr>
          <p:cNvPr id="126" name="Real-Time Data Visualization on OpenSpace…"/>
          <p:cNvSpPr txBox="1"/>
          <p:nvPr/>
        </p:nvSpPr>
        <p:spPr>
          <a:xfrm>
            <a:off x="500380" y="18122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Real-Time Data Visualization on OpenSpace </a:t>
            </a:r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OnDemand Data Visualization on OpenSpace</a:t>
            </a:r>
          </a:p>
        </p:txBody>
      </p:sp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Working Prototype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Working Prototype</a:t>
            </a:r>
          </a:p>
        </p:txBody>
      </p:sp>
      <p:grpSp>
        <p:nvGrpSpPr>
          <p:cNvPr id="134" name="Image Recorder"/>
          <p:cNvGrpSpPr/>
          <p:nvPr/>
        </p:nvGrpSpPr>
        <p:grpSpPr>
          <a:xfrm>
            <a:off x="331039" y="1632598"/>
            <a:ext cx="1892769" cy="444894"/>
            <a:chOff x="0" y="0"/>
            <a:chExt cx="1892767" cy="444892"/>
          </a:xfrm>
        </p:grpSpPr>
        <p:sp>
          <p:nvSpPr>
            <p:cNvPr id="132" name="Rectangle"/>
            <p:cNvSpPr/>
            <p:nvPr/>
          </p:nvSpPr>
          <p:spPr>
            <a:xfrm>
              <a:off x="-1" y="0"/>
              <a:ext cx="1892769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3" name="Image Recorder"/>
            <p:cNvSpPr txBox="1"/>
            <p:nvPr/>
          </p:nvSpPr>
          <p:spPr>
            <a:xfrm>
              <a:off x="-1" y="47116"/>
              <a:ext cx="1892769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Recorder</a:t>
              </a:r>
            </a:p>
          </p:txBody>
        </p:sp>
      </p:grpSp>
      <p:grpSp>
        <p:nvGrpSpPr>
          <p:cNvPr id="137" name="Image Processor"/>
          <p:cNvGrpSpPr/>
          <p:nvPr/>
        </p:nvGrpSpPr>
        <p:grpSpPr>
          <a:xfrm>
            <a:off x="1606605" y="2463470"/>
            <a:ext cx="1892767" cy="444894"/>
            <a:chOff x="0" y="0"/>
            <a:chExt cx="1892766" cy="444892"/>
          </a:xfrm>
        </p:grpSpPr>
        <p:sp>
          <p:nvSpPr>
            <p:cNvPr id="135" name="Rectangle"/>
            <p:cNvSpPr/>
            <p:nvPr/>
          </p:nvSpPr>
          <p:spPr>
            <a:xfrm>
              <a:off x="-1" y="0"/>
              <a:ext cx="189276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6" name="Image Processor"/>
            <p:cNvSpPr txBox="1"/>
            <p:nvPr/>
          </p:nvSpPr>
          <p:spPr>
            <a:xfrm>
              <a:off x="-1" y="47116"/>
              <a:ext cx="189276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Processor</a:t>
              </a:r>
            </a:p>
          </p:txBody>
        </p:sp>
      </p:grpSp>
      <p:grpSp>
        <p:nvGrpSpPr>
          <p:cNvPr id="140" name="Image Transformer"/>
          <p:cNvGrpSpPr/>
          <p:nvPr/>
        </p:nvGrpSpPr>
        <p:grpSpPr>
          <a:xfrm>
            <a:off x="2383568" y="3282754"/>
            <a:ext cx="2179804" cy="444892"/>
            <a:chOff x="0" y="0"/>
            <a:chExt cx="2179802" cy="444891"/>
          </a:xfrm>
        </p:grpSpPr>
        <p:sp>
          <p:nvSpPr>
            <p:cNvPr id="138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9" name="Image Transformer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Transformer</a:t>
              </a:r>
            </a:p>
          </p:txBody>
        </p:sp>
      </p:grpSp>
      <p:grpSp>
        <p:nvGrpSpPr>
          <p:cNvPr id="143" name="On-demand Visualization"/>
          <p:cNvGrpSpPr/>
          <p:nvPr/>
        </p:nvGrpSpPr>
        <p:grpSpPr>
          <a:xfrm>
            <a:off x="1524617" y="5721286"/>
            <a:ext cx="2705847" cy="444894"/>
            <a:chOff x="0" y="0"/>
            <a:chExt cx="2705846" cy="444892"/>
          </a:xfrm>
        </p:grpSpPr>
        <p:sp>
          <p:nvSpPr>
            <p:cNvPr id="141" name="Rectangle"/>
            <p:cNvSpPr/>
            <p:nvPr/>
          </p:nvSpPr>
          <p:spPr>
            <a:xfrm>
              <a:off x="-1" y="0"/>
              <a:ext cx="2705848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42" name="On-demand Interface"/>
            <p:cNvSpPr txBox="1"/>
            <p:nvPr/>
          </p:nvSpPr>
          <p:spPr>
            <a:xfrm>
              <a:off x="-1" y="47116"/>
              <a:ext cx="2705848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On-demand Interface</a:t>
              </a:r>
            </a:p>
          </p:txBody>
        </p:sp>
      </p:grpSp>
      <p:sp>
        <p:nvSpPr>
          <p:cNvPr id="144" name="Line"/>
          <p:cNvSpPr/>
          <p:nvPr/>
        </p:nvSpPr>
        <p:spPr>
          <a:xfrm>
            <a:off x="2947448" y="2910587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5" name="Line"/>
          <p:cNvSpPr/>
          <p:nvPr/>
        </p:nvSpPr>
        <p:spPr>
          <a:xfrm>
            <a:off x="4160687" y="3723164"/>
            <a:ext cx="580543" cy="376727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6" name="Line"/>
          <p:cNvSpPr/>
          <p:nvPr/>
        </p:nvSpPr>
        <p:spPr>
          <a:xfrm>
            <a:off x="5456637" y="4571338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Line"/>
          <p:cNvSpPr/>
          <p:nvPr/>
        </p:nvSpPr>
        <p:spPr>
          <a:xfrm>
            <a:off x="1516317" y="2084901"/>
            <a:ext cx="580543" cy="376728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50" name="Image Transformer"/>
          <p:cNvGrpSpPr/>
          <p:nvPr/>
        </p:nvGrpSpPr>
        <p:grpSpPr>
          <a:xfrm>
            <a:off x="5359720" y="4913101"/>
            <a:ext cx="2823055" cy="444892"/>
            <a:chOff x="712288" y="703384"/>
            <a:chExt cx="2823053" cy="444891"/>
          </a:xfrm>
        </p:grpSpPr>
        <p:sp>
          <p:nvSpPr>
            <p:cNvPr id="148" name="Rectangle"/>
            <p:cNvSpPr/>
            <p:nvPr/>
          </p:nvSpPr>
          <p:spPr>
            <a:xfrm>
              <a:off x="712288" y="703384"/>
              <a:ext cx="2823054" cy="444892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49" name="Real-time Visualization"/>
            <p:cNvSpPr txBox="1"/>
            <p:nvPr/>
          </p:nvSpPr>
          <p:spPr>
            <a:xfrm>
              <a:off x="712288" y="750500"/>
              <a:ext cx="2806673" cy="350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Real-time Visualization</a:t>
              </a:r>
            </a:p>
          </p:txBody>
        </p:sp>
      </p:grpSp>
      <p:grpSp>
        <p:nvGrpSpPr>
          <p:cNvPr id="153" name="Image Transformer"/>
          <p:cNvGrpSpPr/>
          <p:nvPr/>
        </p:nvGrpSpPr>
        <p:grpSpPr>
          <a:xfrm>
            <a:off x="6401442" y="5721286"/>
            <a:ext cx="2179804" cy="444892"/>
            <a:chOff x="0" y="0"/>
            <a:chExt cx="2179802" cy="444891"/>
          </a:xfrm>
        </p:grpSpPr>
        <p:sp>
          <p:nvSpPr>
            <p:cNvPr id="151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2" name="OpenSpac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OpenSpace</a:t>
              </a:r>
            </a:p>
          </p:txBody>
        </p:sp>
      </p:grpSp>
      <p:grpSp>
        <p:nvGrpSpPr>
          <p:cNvPr id="156" name="Image Transformer"/>
          <p:cNvGrpSpPr/>
          <p:nvPr/>
        </p:nvGrpSpPr>
        <p:grpSpPr>
          <a:xfrm>
            <a:off x="3988566" y="4104916"/>
            <a:ext cx="2179804" cy="444892"/>
            <a:chOff x="0" y="0"/>
            <a:chExt cx="2179802" cy="444891"/>
          </a:xfrm>
        </p:grpSpPr>
        <p:sp>
          <p:nvSpPr>
            <p:cNvPr id="154" name="Rectangle"/>
            <p:cNvSpPr/>
            <p:nvPr/>
          </p:nvSpPr>
          <p:spPr>
            <a:xfrm>
              <a:off x="0" y="-1"/>
              <a:ext cx="2179803" cy="444893"/>
            </a:xfrm>
            <a:prstGeom prst="rect">
              <a:avLst/>
            </a:prstGeom>
            <a:solidFill>
              <a:srgbClr val="FFFFFF"/>
            </a:solidFill>
            <a:ln w="26425" cap="flat">
              <a:solidFill>
                <a:schemeClr val="accent1"/>
              </a:solidFill>
              <a:prstDash val="solid"/>
              <a:round/>
            </a:ln>
            <a:effectLst>
              <a:outerShdw blurRad="38100" dist="25400" dir="2700000" rotWithShape="0">
                <a:srgbClr val="000000">
                  <a:alpha val="6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5" name="Image Store"/>
            <p:cNvSpPr txBox="1"/>
            <p:nvPr/>
          </p:nvSpPr>
          <p:spPr>
            <a:xfrm>
              <a:off x="0" y="47115"/>
              <a:ext cx="2179803" cy="350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>
                  <a:latin typeface="+mj-lt"/>
                  <a:ea typeface="+mj-ea"/>
                  <a:cs typeface="+mj-cs"/>
                  <a:sym typeface="Arial"/>
                </a:defRPr>
              </a:lvl1pPr>
            </a:lstStyle>
            <a:p>
              <a:r>
                <a:t>Image Store</a:t>
              </a:r>
            </a:p>
          </p:txBody>
        </p:sp>
      </p:grpSp>
      <p:sp>
        <p:nvSpPr>
          <p:cNvPr id="157" name="Line"/>
          <p:cNvSpPr/>
          <p:nvPr/>
        </p:nvSpPr>
        <p:spPr>
          <a:xfrm>
            <a:off x="6495708" y="5379523"/>
            <a:ext cx="557831" cy="33159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8" name="Line"/>
          <p:cNvSpPr/>
          <p:nvPr/>
        </p:nvSpPr>
        <p:spPr>
          <a:xfrm flipH="1">
            <a:off x="4233952" y="5938210"/>
            <a:ext cx="2155099" cy="1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9" name="Pull request"/>
          <p:cNvSpPr txBox="1"/>
          <p:nvPr/>
        </p:nvSpPr>
        <p:spPr>
          <a:xfrm>
            <a:off x="4616254" y="5652524"/>
            <a:ext cx="1390495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200"/>
            </a:lvl1pPr>
          </a:lstStyle>
          <a:p>
            <a:r>
              <a:t>Pull request</a:t>
            </a:r>
          </a:p>
        </p:txBody>
      </p:sp>
      <p:pic>
        <p:nvPicPr>
          <p:cNvPr id="34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MarsOpenSpace5.gif" descr="MarsOpenSpace5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0390" y="1266353"/>
            <a:ext cx="7302819" cy="4934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/>
          <p:cNvSpPr/>
          <p:nvPr/>
        </p:nvSpPr>
        <p:spPr>
          <a:xfrm>
            <a:off x="317500" y="1206500"/>
            <a:ext cx="111760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3887330" y="-1399445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719384" y="-1405609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457199" y="490364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Follow the Globe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/>
          <p:cNvSpPr/>
          <p:nvPr/>
        </p:nvSpPr>
        <p:spPr>
          <a:xfrm>
            <a:off x="317500" y="1206500"/>
            <a:ext cx="111760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3887330" y="-1399445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5719384" y="-1405609"/>
            <a:ext cx="505740" cy="5600700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_tradnl" sz="1800" b="0" i="0" u="none" strike="noStrike" cap="none" spc="0" normalizeH="0" baseline="0">
              <a:ln>
                <a:noFill/>
              </a:ln>
              <a:solidFill>
                <a:srgbClr val="292934"/>
              </a:solidFill>
              <a:effectLst/>
              <a:uFillTx/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61" name="Title 1"/>
          <p:cNvSpPr txBox="1">
            <a:spLocks noGrp="1"/>
          </p:cNvSpPr>
          <p:nvPr>
            <p:ph type="title"/>
          </p:nvPr>
        </p:nvSpPr>
        <p:spPr>
          <a:xfrm>
            <a:off x="457199" y="490364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Follow </a:t>
            </a:r>
            <a:r>
              <a:rPr lang="en-US" dirty="0" smtClean="0"/>
              <a:t>Hurricane Michael</a:t>
            </a:r>
            <a:endParaRPr dirty="0"/>
          </a:p>
        </p:txBody>
      </p:sp>
      <p:sp>
        <p:nvSpPr>
          <p:cNvPr id="3" name="AutoShape 2" descr="https://files.slack.com/files-tmb/T0F1RNWJE-FG44RSQ1M-a510806771/earthopenspace_360.gif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_tradnl"/>
          </a:p>
        </p:txBody>
      </p:sp>
      <p:sp>
        <p:nvSpPr>
          <p:cNvPr id="4" name="AutoShape 4" descr="https://files.slack.com/files-tmb/T0F1RNWJE-FG44RSQ1M-a510806771/earthopenspace_360.gif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624097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b="94346"/>
          <a:stretch>
            <a:fillRect/>
          </a:stretch>
        </p:blipFill>
        <p:spPr>
          <a:xfrm>
            <a:off x="0" y="-6764"/>
            <a:ext cx="9144000" cy="387765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Dataset Caching…"/>
          <p:cNvSpPr txBox="1"/>
          <p:nvPr/>
        </p:nvSpPr>
        <p:spPr>
          <a:xfrm>
            <a:off x="500380" y="1748719"/>
            <a:ext cx="7279145" cy="1684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Dataset Caching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Large Datasets hosting/streaming from a Server</a:t>
            </a:r>
          </a:p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180472" indent="-180472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Hadoop Integration for reliable large data processing , high-bandwidth streaming</a:t>
            </a:r>
          </a:p>
        </p:txBody>
      </p:sp>
      <p:sp>
        <p:nvSpPr>
          <p:cNvPr id="169" name="If we had more time…."/>
          <p:cNvSpPr txBox="1">
            <a:spLocks noGrp="1"/>
          </p:cNvSpPr>
          <p:nvPr>
            <p:ph type="title"/>
          </p:nvPr>
        </p:nvSpPr>
        <p:spPr>
          <a:xfrm>
            <a:off x="457200" y="4204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dirty="0"/>
              <a:t>If we had more time….</a:t>
            </a:r>
          </a:p>
        </p:txBody>
      </p:sp>
      <p:pic>
        <p:nvPicPr>
          <p:cNvPr id="17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5"/>
            <a:ext cx="9144000" cy="404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8"/>
            <a:ext cx="9105900" cy="342902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5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OpenSpace installations…"/>
          <p:cNvSpPr txBox="1"/>
          <p:nvPr/>
        </p:nvSpPr>
        <p:spPr>
          <a:xfrm>
            <a:off x="500380" y="1761419"/>
            <a:ext cx="7279145" cy="884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 installations 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Conda GDAL / Py GDAL didn’t pair well</a:t>
            </a:r>
          </a:p>
        </p:txBody>
      </p:sp>
      <p:sp>
        <p:nvSpPr>
          <p:cNvPr id="175" name="What were the main challenges?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What were the main challenges?</a:t>
            </a:r>
          </a:p>
        </p:txBody>
      </p:sp>
      <p:pic>
        <p:nvPicPr>
          <p:cNvPr id="178" name="stress.gif" descr="stress.gif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8709" y="2906910"/>
            <a:ext cx="4317656" cy="3220972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3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OpenSpace…"/>
          <p:cNvSpPr txBox="1"/>
          <p:nvPr/>
        </p:nvSpPr>
        <p:spPr>
          <a:xfrm>
            <a:off x="500380" y="1761419"/>
            <a:ext cx="7279145" cy="1417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OpenSpace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Geo spatial dataset visualization</a:t>
            </a:r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+mj-lt"/>
                <a:ea typeface="+mj-ea"/>
                <a:cs typeface="+mj-cs"/>
                <a:sym typeface="Arial"/>
              </a:defRPr>
            </a:pPr>
            <a:r>
              <a:t>Technology impact on science challenges</a:t>
            </a:r>
          </a:p>
        </p:txBody>
      </p:sp>
      <p:sp>
        <p:nvSpPr>
          <p:cNvPr id="182" name="What we learnt…"/>
          <p:cNvSpPr txBox="1">
            <a:spLocks noGrp="1"/>
          </p:cNvSpPr>
          <p:nvPr>
            <p:ph type="title"/>
          </p:nvPr>
        </p:nvSpPr>
        <p:spPr>
          <a:xfrm>
            <a:off x="457200" y="4331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t>What we learnt…</a:t>
            </a:r>
          </a:p>
        </p:txBody>
      </p:sp>
      <p:pic>
        <p:nvPicPr>
          <p:cNvPr id="7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2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iphy (2).mp4" descr="giphy (2)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" y="1595425"/>
            <a:ext cx="8229600" cy="462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itle 1"/>
          <p:cNvSpPr txBox="1"/>
          <p:nvPr/>
        </p:nvSpPr>
        <p:spPr>
          <a:xfrm>
            <a:off x="457200" y="450757"/>
            <a:ext cx="822960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>
            <a:lvl1pPr>
              <a:defRPr sz="4000" spc="-100">
                <a:solidFill>
                  <a:schemeClr val="accent4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..and a happy Hacker</a:t>
            </a:r>
          </a:p>
        </p:txBody>
      </p:sp>
      <p:sp>
        <p:nvSpPr>
          <p:cNvPr id="191" name="Thank you…"/>
          <p:cNvSpPr txBox="1">
            <a:spLocks noGrp="1"/>
          </p:cNvSpPr>
          <p:nvPr>
            <p:ph type="title"/>
          </p:nvPr>
        </p:nvSpPr>
        <p:spPr>
          <a:xfrm>
            <a:off x="2209800" y="6084687"/>
            <a:ext cx="8229600" cy="990602"/>
          </a:xfrm>
          <a:prstGeom prst="rect">
            <a:avLst/>
          </a:prstGeom>
        </p:spPr>
        <p:txBody>
          <a:bodyPr/>
          <a:lstStyle/>
          <a:p>
            <a:pPr lvl="1">
              <a:defRPr>
                <a:solidFill>
                  <a:schemeClr val="accent4"/>
                </a:solidFill>
              </a:defRPr>
            </a:pPr>
            <a:r>
              <a:t>                                Thank you…</a:t>
            </a:r>
          </a:p>
        </p:txBody>
      </p:sp>
      <p:pic>
        <p:nvPicPr>
          <p:cNvPr id="8" name="Screen Shot 2019-02-10 at 11.09.00 AM.png" descr="Screen Shot 2019-02-10 at 11.09.00 AM.png"/>
          <p:cNvPicPr>
            <a:picLocks noChangeAspect="1"/>
          </p:cNvPicPr>
          <p:nvPr/>
        </p:nvPicPr>
        <p:blipFill rotWithShape="1">
          <a:blip r:embed="rId5">
            <a:extLst/>
          </a:blip>
          <a:srcRect t="29532" b="59266"/>
          <a:stretch/>
        </p:blipFill>
        <p:spPr>
          <a:xfrm>
            <a:off x="0" y="0"/>
            <a:ext cx="9144000" cy="520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8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34340B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2700000" rotWithShape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92934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110</Words>
  <Application>Microsoft Macintosh PowerPoint</Application>
  <PresentationFormat>On-screen Show (4:3)</PresentationFormat>
  <Paragraphs>36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Consolas</vt:lpstr>
      <vt:lpstr>Helvetica</vt:lpstr>
      <vt:lpstr>Arial</vt:lpstr>
      <vt:lpstr>Clarity</vt:lpstr>
      <vt:lpstr>PowerPoint Presentation</vt:lpstr>
      <vt:lpstr>What did we do?</vt:lpstr>
      <vt:lpstr>Working Prototype</vt:lpstr>
      <vt:lpstr>Follow the Globe</vt:lpstr>
      <vt:lpstr>Follow Hurricane Michael</vt:lpstr>
      <vt:lpstr>If we had more time….</vt:lpstr>
      <vt:lpstr>What were the main challenges?</vt:lpstr>
      <vt:lpstr>What we learnt…</vt:lpstr>
      <vt:lpstr>                                Thank you…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Myrelis Rivera</cp:lastModifiedBy>
  <cp:revision>2</cp:revision>
  <dcterms:modified xsi:type="dcterms:W3CDTF">2019-02-10T17:55:12Z</dcterms:modified>
</cp:coreProperties>
</file>